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3"/>
  </p:notesMasterIdLst>
  <p:handoutMasterIdLst>
    <p:handoutMasterId r:id="rId24"/>
  </p:handoutMasterIdLst>
  <p:sldIdLst>
    <p:sldId id="298" r:id="rId5"/>
    <p:sldId id="302" r:id="rId6"/>
    <p:sldId id="303" r:id="rId7"/>
    <p:sldId id="304" r:id="rId8"/>
    <p:sldId id="305" r:id="rId9"/>
    <p:sldId id="301" r:id="rId10"/>
    <p:sldId id="306" r:id="rId11"/>
    <p:sldId id="307" r:id="rId12"/>
    <p:sldId id="308" r:id="rId13"/>
    <p:sldId id="309" r:id="rId14"/>
    <p:sldId id="312" r:id="rId15"/>
    <p:sldId id="310" r:id="rId16"/>
    <p:sldId id="311" r:id="rId17"/>
    <p:sldId id="316" r:id="rId18"/>
    <p:sldId id="315" r:id="rId19"/>
    <p:sldId id="313" r:id="rId20"/>
    <p:sldId id="314" r:id="rId21"/>
    <p:sldId id="317" r:id="rId22"/>
  </p:sldIdLst>
  <p:sldSz cx="12192000" cy="6858000"/>
  <p:notesSz cx="6858000" cy="9144000"/>
  <p:defaultTextStyle>
    <a:defPPr rtl="0"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C7CD8B-BE86-4895-8E1C-98FAB06F1D5B}" v="275" dt="2023-08-24T11:49:56.4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7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are Erlend Jørgensen" userId="b3f6f962-a077-46b2-ad24-50394f11e875" providerId="ADAL" clId="{CBC7CD8B-BE86-4895-8E1C-98FAB06F1D5B}"/>
    <pc:docChg chg="custSel addSld delSld modSld">
      <pc:chgData name="Kaare Erlend Jørgensen" userId="b3f6f962-a077-46b2-ad24-50394f11e875" providerId="ADAL" clId="{CBC7CD8B-BE86-4895-8E1C-98FAB06F1D5B}" dt="2023-08-24T11:49:56.473" v="2155"/>
      <pc:docMkLst>
        <pc:docMk/>
      </pc:docMkLst>
      <pc:sldChg chg="delSp mod">
        <pc:chgData name="Kaare Erlend Jørgensen" userId="b3f6f962-a077-46b2-ad24-50394f11e875" providerId="ADAL" clId="{CBC7CD8B-BE86-4895-8E1C-98FAB06F1D5B}" dt="2023-08-24T11:49:38.764" v="2153" actId="478"/>
        <pc:sldMkLst>
          <pc:docMk/>
          <pc:sldMk cId="193143965" sldId="298"/>
        </pc:sldMkLst>
        <pc:spChg chg="del">
          <ac:chgData name="Kaare Erlend Jørgensen" userId="b3f6f962-a077-46b2-ad24-50394f11e875" providerId="ADAL" clId="{CBC7CD8B-BE86-4895-8E1C-98FAB06F1D5B}" dt="2023-08-24T11:49:38.764" v="2153" actId="478"/>
          <ac:spMkLst>
            <pc:docMk/>
            <pc:sldMk cId="193143965" sldId="298"/>
            <ac:spMk id="3" creationId="{255E1F2F-E259-4EA8-9FFD-3A10AF541859}"/>
          </ac:spMkLst>
        </pc:spChg>
      </pc:sldChg>
      <pc:sldChg chg="del">
        <pc:chgData name="Kaare Erlend Jørgensen" userId="b3f6f962-a077-46b2-ad24-50394f11e875" providerId="ADAL" clId="{CBC7CD8B-BE86-4895-8E1C-98FAB06F1D5B}" dt="2023-08-24T10:37:50.925" v="61" actId="47"/>
        <pc:sldMkLst>
          <pc:docMk/>
          <pc:sldMk cId="2933514334" sldId="300"/>
        </pc:sldMkLst>
      </pc:sldChg>
      <pc:sldChg chg="addSp delSp modSp mod modClrScheme modAnim chgLayout">
        <pc:chgData name="Kaare Erlend Jørgensen" userId="b3f6f962-a077-46b2-ad24-50394f11e875" providerId="ADAL" clId="{CBC7CD8B-BE86-4895-8E1C-98FAB06F1D5B}" dt="2023-08-24T10:40:51.606" v="148" actId="20577"/>
        <pc:sldMkLst>
          <pc:docMk/>
          <pc:sldMk cId="3602690654" sldId="301"/>
        </pc:sldMkLst>
        <pc:spChg chg="mod">
          <ac:chgData name="Kaare Erlend Jørgensen" userId="b3f6f962-a077-46b2-ad24-50394f11e875" providerId="ADAL" clId="{CBC7CD8B-BE86-4895-8E1C-98FAB06F1D5B}" dt="2023-08-24T10:37:40.209" v="60" actId="26606"/>
          <ac:spMkLst>
            <pc:docMk/>
            <pc:sldMk cId="3602690654" sldId="301"/>
            <ac:spMk id="2" creationId="{CB7CBD81-D3D4-0481-5E93-2DB797213A36}"/>
          </ac:spMkLst>
        </pc:spChg>
        <pc:spChg chg="mod">
          <ac:chgData name="Kaare Erlend Jørgensen" userId="b3f6f962-a077-46b2-ad24-50394f11e875" providerId="ADAL" clId="{CBC7CD8B-BE86-4895-8E1C-98FAB06F1D5B}" dt="2023-08-24T10:40:51.606" v="148" actId="20577"/>
          <ac:spMkLst>
            <pc:docMk/>
            <pc:sldMk cId="3602690654" sldId="301"/>
            <ac:spMk id="3" creationId="{C52EFE92-364B-DCDD-9A8A-BFA0D4C090D3}"/>
          </ac:spMkLst>
        </pc:spChg>
        <pc:picChg chg="add del mod">
          <ac:chgData name="Kaare Erlend Jørgensen" userId="b3f6f962-a077-46b2-ad24-50394f11e875" providerId="ADAL" clId="{CBC7CD8B-BE86-4895-8E1C-98FAB06F1D5B}" dt="2023-08-24T10:40:11.132" v="131" actId="478"/>
          <ac:picMkLst>
            <pc:docMk/>
            <pc:sldMk cId="3602690654" sldId="301"/>
            <ac:picMk id="5" creationId="{9D25EF8B-FC8C-752B-207E-DBAC34CF6F59}"/>
          </ac:picMkLst>
        </pc:picChg>
        <pc:picChg chg="add mod">
          <ac:chgData name="Kaare Erlend Jørgensen" userId="b3f6f962-a077-46b2-ad24-50394f11e875" providerId="ADAL" clId="{CBC7CD8B-BE86-4895-8E1C-98FAB06F1D5B}" dt="2023-08-24T10:40:30.717" v="137" actId="14100"/>
          <ac:picMkLst>
            <pc:docMk/>
            <pc:sldMk cId="3602690654" sldId="301"/>
            <ac:picMk id="7" creationId="{6E47A226-3E78-CA20-A3F9-E0C4F59A16C9}"/>
          </ac:picMkLst>
        </pc:picChg>
      </pc:sldChg>
      <pc:sldChg chg="delSp modSp new mod modAnim">
        <pc:chgData name="Kaare Erlend Jørgensen" userId="b3f6f962-a077-46b2-ad24-50394f11e875" providerId="ADAL" clId="{CBC7CD8B-BE86-4895-8E1C-98FAB06F1D5B}" dt="2023-08-24T10:41:18.466" v="151"/>
        <pc:sldMkLst>
          <pc:docMk/>
          <pc:sldMk cId="2740490543" sldId="306"/>
        </pc:sldMkLst>
        <pc:spChg chg="mod">
          <ac:chgData name="Kaare Erlend Jørgensen" userId="b3f6f962-a077-46b2-ad24-50394f11e875" providerId="ADAL" clId="{CBC7CD8B-BE86-4895-8E1C-98FAB06F1D5B}" dt="2023-08-24T10:38:54.343" v="108" actId="20577"/>
          <ac:spMkLst>
            <pc:docMk/>
            <pc:sldMk cId="2740490543" sldId="306"/>
            <ac:spMk id="2" creationId="{865723BB-54B0-A35B-1618-96AF066F62B8}"/>
          </ac:spMkLst>
        </pc:spChg>
        <pc:spChg chg="mod">
          <ac:chgData name="Kaare Erlend Jørgensen" userId="b3f6f962-a077-46b2-ad24-50394f11e875" providerId="ADAL" clId="{CBC7CD8B-BE86-4895-8E1C-98FAB06F1D5B}" dt="2023-08-24T10:41:07.150" v="149" actId="12"/>
          <ac:spMkLst>
            <pc:docMk/>
            <pc:sldMk cId="2740490543" sldId="306"/>
            <ac:spMk id="3" creationId="{1509F13C-59A5-6BF3-EDD2-A1F7A919E2E0}"/>
          </ac:spMkLst>
        </pc:spChg>
        <pc:spChg chg="del">
          <ac:chgData name="Kaare Erlend Jørgensen" userId="b3f6f962-a077-46b2-ad24-50394f11e875" providerId="ADAL" clId="{CBC7CD8B-BE86-4895-8E1C-98FAB06F1D5B}" dt="2023-08-24T10:39:14.885" v="130" actId="478"/>
          <ac:spMkLst>
            <pc:docMk/>
            <pc:sldMk cId="2740490543" sldId="306"/>
            <ac:spMk id="4" creationId="{D7830B7A-F3F7-6CFC-FEB4-40E9A4EE4916}"/>
          </ac:spMkLst>
        </pc:spChg>
      </pc:sldChg>
      <pc:sldChg chg="addSp delSp modSp new mod modAnim">
        <pc:chgData name="Kaare Erlend Jørgensen" userId="b3f6f962-a077-46b2-ad24-50394f11e875" providerId="ADAL" clId="{CBC7CD8B-BE86-4895-8E1C-98FAB06F1D5B}" dt="2023-08-24T10:48:26.072" v="370" actId="14100"/>
        <pc:sldMkLst>
          <pc:docMk/>
          <pc:sldMk cId="3433592575" sldId="307"/>
        </pc:sldMkLst>
        <pc:spChg chg="mod">
          <ac:chgData name="Kaare Erlend Jørgensen" userId="b3f6f962-a077-46b2-ad24-50394f11e875" providerId="ADAL" clId="{CBC7CD8B-BE86-4895-8E1C-98FAB06F1D5B}" dt="2023-08-24T10:43:39.455" v="159" actId="20577"/>
          <ac:spMkLst>
            <pc:docMk/>
            <pc:sldMk cId="3433592575" sldId="307"/>
            <ac:spMk id="2" creationId="{ABF60DDE-B548-E07D-558E-5258332963A9}"/>
          </ac:spMkLst>
        </pc:spChg>
        <pc:spChg chg="mod">
          <ac:chgData name="Kaare Erlend Jørgensen" userId="b3f6f962-a077-46b2-ad24-50394f11e875" providerId="ADAL" clId="{CBC7CD8B-BE86-4895-8E1C-98FAB06F1D5B}" dt="2023-08-24T10:47:43.830" v="367" actId="403"/>
          <ac:spMkLst>
            <pc:docMk/>
            <pc:sldMk cId="3433592575" sldId="307"/>
            <ac:spMk id="3" creationId="{909D4998-5A13-C35C-2C69-CA7B6FE240E2}"/>
          </ac:spMkLst>
        </pc:spChg>
        <pc:spChg chg="del">
          <ac:chgData name="Kaare Erlend Jørgensen" userId="b3f6f962-a077-46b2-ad24-50394f11e875" providerId="ADAL" clId="{CBC7CD8B-BE86-4895-8E1C-98FAB06F1D5B}" dt="2023-08-24T10:44:35.078" v="199" actId="478"/>
          <ac:spMkLst>
            <pc:docMk/>
            <pc:sldMk cId="3433592575" sldId="307"/>
            <ac:spMk id="4" creationId="{68A52A86-A4FC-4C80-DED2-09EFDB867F45}"/>
          </ac:spMkLst>
        </pc:spChg>
        <pc:picChg chg="add mod">
          <ac:chgData name="Kaare Erlend Jørgensen" userId="b3f6f962-a077-46b2-ad24-50394f11e875" providerId="ADAL" clId="{CBC7CD8B-BE86-4895-8E1C-98FAB06F1D5B}" dt="2023-08-24T10:48:26.072" v="370" actId="14100"/>
          <ac:picMkLst>
            <pc:docMk/>
            <pc:sldMk cId="3433592575" sldId="307"/>
            <ac:picMk id="2050" creationId="{AA34C656-DA4E-356B-B938-CA43D87EAB3E}"/>
          </ac:picMkLst>
        </pc:picChg>
      </pc:sldChg>
      <pc:sldChg chg="addSp delSp modSp new mod modClrScheme chgLayout">
        <pc:chgData name="Kaare Erlend Jørgensen" userId="b3f6f962-a077-46b2-ad24-50394f11e875" providerId="ADAL" clId="{CBC7CD8B-BE86-4895-8E1C-98FAB06F1D5B}" dt="2023-08-24T10:53:46.824" v="545" actId="26606"/>
        <pc:sldMkLst>
          <pc:docMk/>
          <pc:sldMk cId="9129007" sldId="308"/>
        </pc:sldMkLst>
        <pc:spChg chg="mod">
          <ac:chgData name="Kaare Erlend Jørgensen" userId="b3f6f962-a077-46b2-ad24-50394f11e875" providerId="ADAL" clId="{CBC7CD8B-BE86-4895-8E1C-98FAB06F1D5B}" dt="2023-08-24T10:53:46.824" v="545" actId="26606"/>
          <ac:spMkLst>
            <pc:docMk/>
            <pc:sldMk cId="9129007" sldId="308"/>
            <ac:spMk id="2" creationId="{1299B4D8-9469-F2CD-D287-71D9E78AFFF2}"/>
          </ac:spMkLst>
        </pc:spChg>
        <pc:spChg chg="del mod">
          <ac:chgData name="Kaare Erlend Jørgensen" userId="b3f6f962-a077-46b2-ad24-50394f11e875" providerId="ADAL" clId="{CBC7CD8B-BE86-4895-8E1C-98FAB06F1D5B}" dt="2023-08-24T10:53:46.824" v="545" actId="26606"/>
          <ac:spMkLst>
            <pc:docMk/>
            <pc:sldMk cId="9129007" sldId="308"/>
            <ac:spMk id="3" creationId="{0FB50990-0420-20A8-AEE2-339EE789D1F3}"/>
          </ac:spMkLst>
        </pc:spChg>
        <pc:spChg chg="del">
          <ac:chgData name="Kaare Erlend Jørgensen" userId="b3f6f962-a077-46b2-ad24-50394f11e875" providerId="ADAL" clId="{CBC7CD8B-BE86-4895-8E1C-98FAB06F1D5B}" dt="2023-08-24T10:52:29.258" v="402" actId="478"/>
          <ac:spMkLst>
            <pc:docMk/>
            <pc:sldMk cId="9129007" sldId="308"/>
            <ac:spMk id="4" creationId="{7DBAF9BA-47F6-E66F-076E-4E6FA26E14E9}"/>
          </ac:spMkLst>
        </pc:spChg>
        <pc:graphicFrameChg chg="add mod">
          <ac:chgData name="Kaare Erlend Jørgensen" userId="b3f6f962-a077-46b2-ad24-50394f11e875" providerId="ADAL" clId="{CBC7CD8B-BE86-4895-8E1C-98FAB06F1D5B}" dt="2023-08-24T10:53:46.824" v="545" actId="26606"/>
          <ac:graphicFrameMkLst>
            <pc:docMk/>
            <pc:sldMk cId="9129007" sldId="308"/>
            <ac:graphicFrameMk id="5" creationId="{08873E1E-8FF5-4D3B-CBFA-2069E26D1451}"/>
          </ac:graphicFrameMkLst>
        </pc:graphicFrameChg>
      </pc:sldChg>
      <pc:sldChg chg="modSp new mod modAnim">
        <pc:chgData name="Kaare Erlend Jørgensen" userId="b3f6f962-a077-46b2-ad24-50394f11e875" providerId="ADAL" clId="{CBC7CD8B-BE86-4895-8E1C-98FAB06F1D5B}" dt="2023-08-24T11:49:56.473" v="2155"/>
        <pc:sldMkLst>
          <pc:docMk/>
          <pc:sldMk cId="3192970730" sldId="309"/>
        </pc:sldMkLst>
        <pc:spChg chg="mod">
          <ac:chgData name="Kaare Erlend Jørgensen" userId="b3f6f962-a077-46b2-ad24-50394f11e875" providerId="ADAL" clId="{CBC7CD8B-BE86-4895-8E1C-98FAB06F1D5B}" dt="2023-08-24T10:54:37.640" v="563" actId="20577"/>
          <ac:spMkLst>
            <pc:docMk/>
            <pc:sldMk cId="3192970730" sldId="309"/>
            <ac:spMk id="2" creationId="{A3B01B5F-FF45-E5F5-D717-68C2FCAB497C}"/>
          </ac:spMkLst>
        </pc:spChg>
        <pc:spChg chg="mod">
          <ac:chgData name="Kaare Erlend Jørgensen" userId="b3f6f962-a077-46b2-ad24-50394f11e875" providerId="ADAL" clId="{CBC7CD8B-BE86-4895-8E1C-98FAB06F1D5B}" dt="2023-08-24T10:58:42.947" v="633" actId="20577"/>
          <ac:spMkLst>
            <pc:docMk/>
            <pc:sldMk cId="3192970730" sldId="309"/>
            <ac:spMk id="3" creationId="{AE01255A-630C-B85C-1608-AFCCC310F08B}"/>
          </ac:spMkLst>
        </pc:spChg>
      </pc:sldChg>
      <pc:sldChg chg="addSp modSp new mod modClrScheme chgLayout">
        <pc:chgData name="Kaare Erlend Jørgensen" userId="b3f6f962-a077-46b2-ad24-50394f11e875" providerId="ADAL" clId="{CBC7CD8B-BE86-4895-8E1C-98FAB06F1D5B}" dt="2023-08-24T11:08:40.906" v="900" actId="14100"/>
        <pc:sldMkLst>
          <pc:docMk/>
          <pc:sldMk cId="851591206" sldId="310"/>
        </pc:sldMkLst>
        <pc:spChg chg="mod">
          <ac:chgData name="Kaare Erlend Jørgensen" userId="b3f6f962-a077-46b2-ad24-50394f11e875" providerId="ADAL" clId="{CBC7CD8B-BE86-4895-8E1C-98FAB06F1D5B}" dt="2023-08-24T11:08:13.792" v="879" actId="26606"/>
          <ac:spMkLst>
            <pc:docMk/>
            <pc:sldMk cId="851591206" sldId="310"/>
            <ac:spMk id="2" creationId="{D10DF2DB-56BE-8F3B-F76F-A94302D6C3A7}"/>
          </ac:spMkLst>
        </pc:spChg>
        <pc:spChg chg="mod ord">
          <ac:chgData name="Kaare Erlend Jørgensen" userId="b3f6f962-a077-46b2-ad24-50394f11e875" providerId="ADAL" clId="{CBC7CD8B-BE86-4895-8E1C-98FAB06F1D5B}" dt="2023-08-24T11:08:40.906" v="900" actId="14100"/>
          <ac:spMkLst>
            <pc:docMk/>
            <pc:sldMk cId="851591206" sldId="310"/>
            <ac:spMk id="3" creationId="{BC228BC3-661A-A2FA-BA99-5BCE607BCE14}"/>
          </ac:spMkLst>
        </pc:spChg>
        <pc:picChg chg="add mod">
          <ac:chgData name="Kaare Erlend Jørgensen" userId="b3f6f962-a077-46b2-ad24-50394f11e875" providerId="ADAL" clId="{CBC7CD8B-BE86-4895-8E1C-98FAB06F1D5B}" dt="2023-08-24T11:08:13.792" v="879" actId="26606"/>
          <ac:picMkLst>
            <pc:docMk/>
            <pc:sldMk cId="851591206" sldId="310"/>
            <ac:picMk id="3074" creationId="{BB30DB84-5AA0-6FEB-BED5-A6B6E17EF7C8}"/>
          </ac:picMkLst>
        </pc:picChg>
      </pc:sldChg>
      <pc:sldChg chg="delSp modSp new mod">
        <pc:chgData name="Kaare Erlend Jørgensen" userId="b3f6f962-a077-46b2-ad24-50394f11e875" providerId="ADAL" clId="{CBC7CD8B-BE86-4895-8E1C-98FAB06F1D5B}" dt="2023-08-24T11:27:00.289" v="1130" actId="20577"/>
        <pc:sldMkLst>
          <pc:docMk/>
          <pc:sldMk cId="490682750" sldId="311"/>
        </pc:sldMkLst>
        <pc:spChg chg="mod">
          <ac:chgData name="Kaare Erlend Jørgensen" userId="b3f6f962-a077-46b2-ad24-50394f11e875" providerId="ADAL" clId="{CBC7CD8B-BE86-4895-8E1C-98FAB06F1D5B}" dt="2023-08-24T11:25:17.899" v="984" actId="20577"/>
          <ac:spMkLst>
            <pc:docMk/>
            <pc:sldMk cId="490682750" sldId="311"/>
            <ac:spMk id="2" creationId="{1674CF58-923E-1C34-DCAD-2FD7C2AD6950}"/>
          </ac:spMkLst>
        </pc:spChg>
        <pc:spChg chg="mod">
          <ac:chgData name="Kaare Erlend Jørgensen" userId="b3f6f962-a077-46b2-ad24-50394f11e875" providerId="ADAL" clId="{CBC7CD8B-BE86-4895-8E1C-98FAB06F1D5B}" dt="2023-08-24T11:27:00.289" v="1130" actId="20577"/>
          <ac:spMkLst>
            <pc:docMk/>
            <pc:sldMk cId="490682750" sldId="311"/>
            <ac:spMk id="3" creationId="{3DA75554-0B90-A6F2-DE1E-DBC420ACD9E2}"/>
          </ac:spMkLst>
        </pc:spChg>
        <pc:spChg chg="del">
          <ac:chgData name="Kaare Erlend Jørgensen" userId="b3f6f962-a077-46b2-ad24-50394f11e875" providerId="ADAL" clId="{CBC7CD8B-BE86-4895-8E1C-98FAB06F1D5B}" dt="2023-08-24T11:09:31.332" v="930" actId="478"/>
          <ac:spMkLst>
            <pc:docMk/>
            <pc:sldMk cId="490682750" sldId="311"/>
            <ac:spMk id="4" creationId="{A86314E9-356C-0105-428C-7F8669245767}"/>
          </ac:spMkLst>
        </pc:spChg>
      </pc:sldChg>
      <pc:sldChg chg="modSp new mod">
        <pc:chgData name="Kaare Erlend Jørgensen" userId="b3f6f962-a077-46b2-ad24-50394f11e875" providerId="ADAL" clId="{CBC7CD8B-BE86-4895-8E1C-98FAB06F1D5B}" dt="2023-08-24T11:11:21.372" v="950" actId="20577"/>
        <pc:sldMkLst>
          <pc:docMk/>
          <pc:sldMk cId="491682426" sldId="312"/>
        </pc:sldMkLst>
        <pc:spChg chg="mod">
          <ac:chgData name="Kaare Erlend Jørgensen" userId="b3f6f962-a077-46b2-ad24-50394f11e875" providerId="ADAL" clId="{CBC7CD8B-BE86-4895-8E1C-98FAB06F1D5B}" dt="2023-08-24T11:11:21.372" v="950" actId="20577"/>
          <ac:spMkLst>
            <pc:docMk/>
            <pc:sldMk cId="491682426" sldId="312"/>
            <ac:spMk id="2" creationId="{C9AAFDAF-FF59-D566-516A-37B642CEA115}"/>
          </ac:spMkLst>
        </pc:spChg>
      </pc:sldChg>
      <pc:sldChg chg="delSp modSp new mod modAnim">
        <pc:chgData name="Kaare Erlend Jørgensen" userId="b3f6f962-a077-46b2-ad24-50394f11e875" providerId="ADAL" clId="{CBC7CD8B-BE86-4895-8E1C-98FAB06F1D5B}" dt="2023-08-24T11:33:47.536" v="1403" actId="404"/>
        <pc:sldMkLst>
          <pc:docMk/>
          <pc:sldMk cId="2892070504" sldId="313"/>
        </pc:sldMkLst>
        <pc:spChg chg="mod">
          <ac:chgData name="Kaare Erlend Jørgensen" userId="b3f6f962-a077-46b2-ad24-50394f11e875" providerId="ADAL" clId="{CBC7CD8B-BE86-4895-8E1C-98FAB06F1D5B}" dt="2023-08-24T11:28:26.224" v="1156" actId="20577"/>
          <ac:spMkLst>
            <pc:docMk/>
            <pc:sldMk cId="2892070504" sldId="313"/>
            <ac:spMk id="2" creationId="{05947482-D292-6EF7-3D3D-2AC5CE147056}"/>
          </ac:spMkLst>
        </pc:spChg>
        <pc:spChg chg="mod">
          <ac:chgData name="Kaare Erlend Jørgensen" userId="b3f6f962-a077-46b2-ad24-50394f11e875" providerId="ADAL" clId="{CBC7CD8B-BE86-4895-8E1C-98FAB06F1D5B}" dt="2023-08-24T11:33:47.536" v="1403" actId="404"/>
          <ac:spMkLst>
            <pc:docMk/>
            <pc:sldMk cId="2892070504" sldId="313"/>
            <ac:spMk id="3" creationId="{22C04C36-3347-0C6B-F97A-D4B4F5E16B72}"/>
          </ac:spMkLst>
        </pc:spChg>
        <pc:spChg chg="del">
          <ac:chgData name="Kaare Erlend Jørgensen" userId="b3f6f962-a077-46b2-ad24-50394f11e875" providerId="ADAL" clId="{CBC7CD8B-BE86-4895-8E1C-98FAB06F1D5B}" dt="2023-08-24T11:28:40.885" v="1157" actId="478"/>
          <ac:spMkLst>
            <pc:docMk/>
            <pc:sldMk cId="2892070504" sldId="313"/>
            <ac:spMk id="4" creationId="{EF4468A2-A9C3-5857-96E8-2E95CB40A1A4}"/>
          </ac:spMkLst>
        </pc:spChg>
      </pc:sldChg>
      <pc:sldChg chg="addSp delSp modSp new mod">
        <pc:chgData name="Kaare Erlend Jørgensen" userId="b3f6f962-a077-46b2-ad24-50394f11e875" providerId="ADAL" clId="{CBC7CD8B-BE86-4895-8E1C-98FAB06F1D5B}" dt="2023-08-24T11:40:27.452" v="1646" actId="26606"/>
        <pc:sldMkLst>
          <pc:docMk/>
          <pc:sldMk cId="2133568271" sldId="314"/>
        </pc:sldMkLst>
        <pc:spChg chg="mod">
          <ac:chgData name="Kaare Erlend Jørgensen" userId="b3f6f962-a077-46b2-ad24-50394f11e875" providerId="ADAL" clId="{CBC7CD8B-BE86-4895-8E1C-98FAB06F1D5B}" dt="2023-08-24T11:40:27.452" v="1646" actId="26606"/>
          <ac:spMkLst>
            <pc:docMk/>
            <pc:sldMk cId="2133568271" sldId="314"/>
            <ac:spMk id="2" creationId="{C6820E35-AA54-2743-1F4A-10F9EF2EBA42}"/>
          </ac:spMkLst>
        </pc:spChg>
        <pc:spChg chg="mod">
          <ac:chgData name="Kaare Erlend Jørgensen" userId="b3f6f962-a077-46b2-ad24-50394f11e875" providerId="ADAL" clId="{CBC7CD8B-BE86-4895-8E1C-98FAB06F1D5B}" dt="2023-08-24T11:40:27.452" v="1646" actId="26606"/>
          <ac:spMkLst>
            <pc:docMk/>
            <pc:sldMk cId="2133568271" sldId="314"/>
            <ac:spMk id="3" creationId="{CDE6135C-7EAB-3B2C-A0B7-1B20D2649918}"/>
          </ac:spMkLst>
        </pc:spChg>
        <pc:spChg chg="del">
          <ac:chgData name="Kaare Erlend Jørgensen" userId="b3f6f962-a077-46b2-ad24-50394f11e875" providerId="ADAL" clId="{CBC7CD8B-BE86-4895-8E1C-98FAB06F1D5B}" dt="2023-08-24T11:34:05.004" v="1425" actId="478"/>
          <ac:spMkLst>
            <pc:docMk/>
            <pc:sldMk cId="2133568271" sldId="314"/>
            <ac:spMk id="4" creationId="{EFB24211-5981-475A-CD54-10B7A9126D59}"/>
          </ac:spMkLst>
        </pc:spChg>
        <pc:picChg chg="add mod">
          <ac:chgData name="Kaare Erlend Jørgensen" userId="b3f6f962-a077-46b2-ad24-50394f11e875" providerId="ADAL" clId="{CBC7CD8B-BE86-4895-8E1C-98FAB06F1D5B}" dt="2023-08-24T11:40:27.452" v="1646" actId="26606"/>
          <ac:picMkLst>
            <pc:docMk/>
            <pc:sldMk cId="2133568271" sldId="314"/>
            <ac:picMk id="4098" creationId="{BCE22E0D-03FD-B29C-5AC2-8CB3208F3731}"/>
          </ac:picMkLst>
        </pc:picChg>
      </pc:sldChg>
      <pc:sldChg chg="delSp modSp new mod">
        <pc:chgData name="Kaare Erlend Jørgensen" userId="b3f6f962-a077-46b2-ad24-50394f11e875" providerId="ADAL" clId="{CBC7CD8B-BE86-4895-8E1C-98FAB06F1D5B}" dt="2023-08-24T11:37:21.194" v="1455" actId="20577"/>
        <pc:sldMkLst>
          <pc:docMk/>
          <pc:sldMk cId="1621035575" sldId="315"/>
        </pc:sldMkLst>
        <pc:spChg chg="mod">
          <ac:chgData name="Kaare Erlend Jørgensen" userId="b3f6f962-a077-46b2-ad24-50394f11e875" providerId="ADAL" clId="{CBC7CD8B-BE86-4895-8E1C-98FAB06F1D5B}" dt="2023-08-24T11:37:11.581" v="1444" actId="20577"/>
          <ac:spMkLst>
            <pc:docMk/>
            <pc:sldMk cId="1621035575" sldId="315"/>
            <ac:spMk id="2" creationId="{CA4760EE-D915-B3E6-4140-89DE4DCDDF70}"/>
          </ac:spMkLst>
        </pc:spChg>
        <pc:spChg chg="mod">
          <ac:chgData name="Kaare Erlend Jørgensen" userId="b3f6f962-a077-46b2-ad24-50394f11e875" providerId="ADAL" clId="{CBC7CD8B-BE86-4895-8E1C-98FAB06F1D5B}" dt="2023-08-24T11:37:21.194" v="1455" actId="20577"/>
          <ac:spMkLst>
            <pc:docMk/>
            <pc:sldMk cId="1621035575" sldId="315"/>
            <ac:spMk id="3" creationId="{9C089E76-0A65-BD25-6F1E-6F9C6E3EC5F1}"/>
          </ac:spMkLst>
        </pc:spChg>
        <pc:spChg chg="del">
          <ac:chgData name="Kaare Erlend Jørgensen" userId="b3f6f962-a077-46b2-ad24-50394f11e875" providerId="ADAL" clId="{CBC7CD8B-BE86-4895-8E1C-98FAB06F1D5B}" dt="2023-08-24T11:37:17.908" v="1445" actId="478"/>
          <ac:spMkLst>
            <pc:docMk/>
            <pc:sldMk cId="1621035575" sldId="315"/>
            <ac:spMk id="4" creationId="{AEFF9B9F-FA57-5B03-5E9F-BEA4960AE8BE}"/>
          </ac:spMkLst>
        </pc:spChg>
      </pc:sldChg>
      <pc:sldChg chg="delSp modSp new mod">
        <pc:chgData name="Kaare Erlend Jørgensen" userId="b3f6f962-a077-46b2-ad24-50394f11e875" providerId="ADAL" clId="{CBC7CD8B-BE86-4895-8E1C-98FAB06F1D5B}" dt="2023-08-24T11:45:14.552" v="1809" actId="20577"/>
        <pc:sldMkLst>
          <pc:docMk/>
          <pc:sldMk cId="685288448" sldId="316"/>
        </pc:sldMkLst>
        <pc:spChg chg="mod">
          <ac:chgData name="Kaare Erlend Jørgensen" userId="b3f6f962-a077-46b2-ad24-50394f11e875" providerId="ADAL" clId="{CBC7CD8B-BE86-4895-8E1C-98FAB06F1D5B}" dt="2023-08-24T11:44:20.907" v="1708" actId="20577"/>
          <ac:spMkLst>
            <pc:docMk/>
            <pc:sldMk cId="685288448" sldId="316"/>
            <ac:spMk id="2" creationId="{1A42778F-86F6-9C52-5EB2-EF5C1BFEAF53}"/>
          </ac:spMkLst>
        </pc:spChg>
        <pc:spChg chg="mod">
          <ac:chgData name="Kaare Erlend Jørgensen" userId="b3f6f962-a077-46b2-ad24-50394f11e875" providerId="ADAL" clId="{CBC7CD8B-BE86-4895-8E1C-98FAB06F1D5B}" dt="2023-08-24T11:45:14.552" v="1809" actId="20577"/>
          <ac:spMkLst>
            <pc:docMk/>
            <pc:sldMk cId="685288448" sldId="316"/>
            <ac:spMk id="3" creationId="{4455DAC8-819D-65D5-9D63-3191C607F856}"/>
          </ac:spMkLst>
        </pc:spChg>
        <pc:spChg chg="del">
          <ac:chgData name="Kaare Erlend Jørgensen" userId="b3f6f962-a077-46b2-ad24-50394f11e875" providerId="ADAL" clId="{CBC7CD8B-BE86-4895-8E1C-98FAB06F1D5B}" dt="2023-08-24T11:40:48.083" v="1648" actId="478"/>
          <ac:spMkLst>
            <pc:docMk/>
            <pc:sldMk cId="685288448" sldId="316"/>
            <ac:spMk id="4" creationId="{A5D185DC-2052-B961-72E0-8442D64A4AB5}"/>
          </ac:spMkLst>
        </pc:spChg>
      </pc:sldChg>
      <pc:sldChg chg="delSp modSp new mod">
        <pc:chgData name="Kaare Erlend Jørgensen" userId="b3f6f962-a077-46b2-ad24-50394f11e875" providerId="ADAL" clId="{CBC7CD8B-BE86-4895-8E1C-98FAB06F1D5B}" dt="2023-08-24T11:49:21.265" v="2152" actId="5793"/>
        <pc:sldMkLst>
          <pc:docMk/>
          <pc:sldMk cId="2797387778" sldId="317"/>
        </pc:sldMkLst>
        <pc:spChg chg="mod">
          <ac:chgData name="Kaare Erlend Jørgensen" userId="b3f6f962-a077-46b2-ad24-50394f11e875" providerId="ADAL" clId="{CBC7CD8B-BE86-4895-8E1C-98FAB06F1D5B}" dt="2023-08-24T11:45:38.952" v="1825" actId="20577"/>
          <ac:spMkLst>
            <pc:docMk/>
            <pc:sldMk cId="2797387778" sldId="317"/>
            <ac:spMk id="2" creationId="{BB187D53-7A2D-ADB9-78D3-DD64A45C8A7E}"/>
          </ac:spMkLst>
        </pc:spChg>
        <pc:spChg chg="mod">
          <ac:chgData name="Kaare Erlend Jørgensen" userId="b3f6f962-a077-46b2-ad24-50394f11e875" providerId="ADAL" clId="{CBC7CD8B-BE86-4895-8E1C-98FAB06F1D5B}" dt="2023-08-24T11:49:21.265" v="2152" actId="5793"/>
          <ac:spMkLst>
            <pc:docMk/>
            <pc:sldMk cId="2797387778" sldId="317"/>
            <ac:spMk id="3" creationId="{F0FA06E6-FFA1-4E1B-A8DC-B656E6692ED9}"/>
          </ac:spMkLst>
        </pc:spChg>
        <pc:spChg chg="del">
          <ac:chgData name="Kaare Erlend Jørgensen" userId="b3f6f962-a077-46b2-ad24-50394f11e875" providerId="ADAL" clId="{CBC7CD8B-BE86-4895-8E1C-98FAB06F1D5B}" dt="2023-08-24T11:45:43.247" v="1826" actId="478"/>
          <ac:spMkLst>
            <pc:docMk/>
            <pc:sldMk cId="2797387778" sldId="317"/>
            <ac:spMk id="4" creationId="{FB6BFBB2-980A-828D-73D0-2F6AA65DFC4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53F861-1057-4C58-9AB9-21D078A76984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E8027DF-4A4E-419C-AED2-3782AE9B35AF}">
      <dgm:prSet/>
      <dgm:spPr/>
      <dgm:t>
        <a:bodyPr/>
        <a:lstStyle/>
        <a:p>
          <a:r>
            <a:rPr lang="nb-NO"/>
            <a:t>Snakk sammen på gruppa og skriv ned deres verdier. </a:t>
          </a:r>
          <a:endParaRPr lang="en-US"/>
        </a:p>
      </dgm:t>
    </dgm:pt>
    <dgm:pt modelId="{F9810BE8-8E88-4552-97BB-D40C7F1A8561}" type="parTrans" cxnId="{220CED59-7526-46BC-BDA0-4B54928EF326}">
      <dgm:prSet/>
      <dgm:spPr/>
      <dgm:t>
        <a:bodyPr/>
        <a:lstStyle/>
        <a:p>
          <a:endParaRPr lang="en-US"/>
        </a:p>
      </dgm:t>
    </dgm:pt>
    <dgm:pt modelId="{007E2191-F2B3-4C26-9A50-11EE6AD66CC9}" type="sibTrans" cxnId="{220CED59-7526-46BC-BDA0-4B54928EF326}">
      <dgm:prSet/>
      <dgm:spPr/>
      <dgm:t>
        <a:bodyPr/>
        <a:lstStyle/>
        <a:p>
          <a:endParaRPr lang="en-US"/>
        </a:p>
      </dgm:t>
    </dgm:pt>
    <dgm:pt modelId="{EA8CECDA-6B09-49EB-AC2E-1C6D3B2D4A10}">
      <dgm:prSet/>
      <dgm:spPr/>
      <dgm:t>
        <a:bodyPr/>
        <a:lstStyle/>
        <a:p>
          <a:r>
            <a:rPr lang="nb-NO"/>
            <a:t>Del verdiene inn i fysiske verdier (f.eks. en kulepenn) og digitale verdier.</a:t>
          </a:r>
          <a:endParaRPr lang="en-US"/>
        </a:p>
      </dgm:t>
    </dgm:pt>
    <dgm:pt modelId="{FEAABA9A-7DCC-4C5E-8896-CD2DDA773129}" type="parTrans" cxnId="{18737073-6658-44A4-ABB6-572A4A39F0DB}">
      <dgm:prSet/>
      <dgm:spPr/>
      <dgm:t>
        <a:bodyPr/>
        <a:lstStyle/>
        <a:p>
          <a:endParaRPr lang="en-US"/>
        </a:p>
      </dgm:t>
    </dgm:pt>
    <dgm:pt modelId="{0BD0F8F5-7E21-456A-B25C-2BA66E8D078D}" type="sibTrans" cxnId="{18737073-6658-44A4-ABB6-572A4A39F0DB}">
      <dgm:prSet/>
      <dgm:spPr/>
      <dgm:t>
        <a:bodyPr/>
        <a:lstStyle/>
        <a:p>
          <a:endParaRPr lang="en-US"/>
        </a:p>
      </dgm:t>
    </dgm:pt>
    <dgm:pt modelId="{F4FAB8CD-5FB4-4431-A26C-E7605B778DC9}" type="pres">
      <dgm:prSet presAssocID="{4853F861-1057-4C58-9AB9-21D078A7698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943AF33-2522-4362-A01C-303FBF73739D}" type="pres">
      <dgm:prSet presAssocID="{3E8027DF-4A4E-419C-AED2-3782AE9B35AF}" presName="hierRoot1" presStyleCnt="0"/>
      <dgm:spPr/>
    </dgm:pt>
    <dgm:pt modelId="{B85EE35B-A015-4A39-8A81-6B53551FD3EB}" type="pres">
      <dgm:prSet presAssocID="{3E8027DF-4A4E-419C-AED2-3782AE9B35AF}" presName="composite" presStyleCnt="0"/>
      <dgm:spPr/>
    </dgm:pt>
    <dgm:pt modelId="{751C3550-0780-4554-B24D-98C2FAFBAB04}" type="pres">
      <dgm:prSet presAssocID="{3E8027DF-4A4E-419C-AED2-3782AE9B35AF}" presName="background" presStyleLbl="node0" presStyleIdx="0" presStyleCnt="2"/>
      <dgm:spPr/>
    </dgm:pt>
    <dgm:pt modelId="{40FB7CA5-7193-4557-9B5E-D4DBE093DDF6}" type="pres">
      <dgm:prSet presAssocID="{3E8027DF-4A4E-419C-AED2-3782AE9B35AF}" presName="text" presStyleLbl="fgAcc0" presStyleIdx="0" presStyleCnt="2">
        <dgm:presLayoutVars>
          <dgm:chPref val="3"/>
        </dgm:presLayoutVars>
      </dgm:prSet>
      <dgm:spPr/>
    </dgm:pt>
    <dgm:pt modelId="{BF4857BD-E536-4BCC-9D3D-BDDA06D1FAB1}" type="pres">
      <dgm:prSet presAssocID="{3E8027DF-4A4E-419C-AED2-3782AE9B35AF}" presName="hierChild2" presStyleCnt="0"/>
      <dgm:spPr/>
    </dgm:pt>
    <dgm:pt modelId="{FDAA46EE-3E17-4025-8CCD-F214D02804E9}" type="pres">
      <dgm:prSet presAssocID="{EA8CECDA-6B09-49EB-AC2E-1C6D3B2D4A10}" presName="hierRoot1" presStyleCnt="0"/>
      <dgm:spPr/>
    </dgm:pt>
    <dgm:pt modelId="{695603EB-4A82-45DE-B666-842A63456C5A}" type="pres">
      <dgm:prSet presAssocID="{EA8CECDA-6B09-49EB-AC2E-1C6D3B2D4A10}" presName="composite" presStyleCnt="0"/>
      <dgm:spPr/>
    </dgm:pt>
    <dgm:pt modelId="{29FEF2A6-3418-4B99-82F9-8B4E4811D73D}" type="pres">
      <dgm:prSet presAssocID="{EA8CECDA-6B09-49EB-AC2E-1C6D3B2D4A10}" presName="background" presStyleLbl="node0" presStyleIdx="1" presStyleCnt="2"/>
      <dgm:spPr/>
    </dgm:pt>
    <dgm:pt modelId="{ABD62F9F-9E31-42ED-833A-82975115145D}" type="pres">
      <dgm:prSet presAssocID="{EA8CECDA-6B09-49EB-AC2E-1C6D3B2D4A10}" presName="text" presStyleLbl="fgAcc0" presStyleIdx="1" presStyleCnt="2">
        <dgm:presLayoutVars>
          <dgm:chPref val="3"/>
        </dgm:presLayoutVars>
      </dgm:prSet>
      <dgm:spPr/>
    </dgm:pt>
    <dgm:pt modelId="{88361454-CA09-4ED4-863F-07384CD48D2B}" type="pres">
      <dgm:prSet presAssocID="{EA8CECDA-6B09-49EB-AC2E-1C6D3B2D4A10}" presName="hierChild2" presStyleCnt="0"/>
      <dgm:spPr/>
    </dgm:pt>
  </dgm:ptLst>
  <dgm:cxnLst>
    <dgm:cxn modelId="{33AA940D-FADC-43F2-894A-BD4C390869BC}" type="presOf" srcId="{3E8027DF-4A4E-419C-AED2-3782AE9B35AF}" destId="{40FB7CA5-7193-4557-9B5E-D4DBE093DDF6}" srcOrd="0" destOrd="0" presId="urn:microsoft.com/office/officeart/2005/8/layout/hierarchy1"/>
    <dgm:cxn modelId="{18737073-6658-44A4-ABB6-572A4A39F0DB}" srcId="{4853F861-1057-4C58-9AB9-21D078A76984}" destId="{EA8CECDA-6B09-49EB-AC2E-1C6D3B2D4A10}" srcOrd="1" destOrd="0" parTransId="{FEAABA9A-7DCC-4C5E-8896-CD2DDA773129}" sibTransId="{0BD0F8F5-7E21-456A-B25C-2BA66E8D078D}"/>
    <dgm:cxn modelId="{220CED59-7526-46BC-BDA0-4B54928EF326}" srcId="{4853F861-1057-4C58-9AB9-21D078A76984}" destId="{3E8027DF-4A4E-419C-AED2-3782AE9B35AF}" srcOrd="0" destOrd="0" parTransId="{F9810BE8-8E88-4552-97BB-D40C7F1A8561}" sibTransId="{007E2191-F2B3-4C26-9A50-11EE6AD66CC9}"/>
    <dgm:cxn modelId="{0B989DB0-23DA-45F6-9FB8-67DDA2216F3E}" type="presOf" srcId="{EA8CECDA-6B09-49EB-AC2E-1C6D3B2D4A10}" destId="{ABD62F9F-9E31-42ED-833A-82975115145D}" srcOrd="0" destOrd="0" presId="urn:microsoft.com/office/officeart/2005/8/layout/hierarchy1"/>
    <dgm:cxn modelId="{936C3CE4-D0E6-4D07-9DEF-3CF7C196F351}" type="presOf" srcId="{4853F861-1057-4C58-9AB9-21D078A76984}" destId="{F4FAB8CD-5FB4-4431-A26C-E7605B778DC9}" srcOrd="0" destOrd="0" presId="urn:microsoft.com/office/officeart/2005/8/layout/hierarchy1"/>
    <dgm:cxn modelId="{605B7AE7-68B7-4003-BA80-10AC798F3178}" type="presParOf" srcId="{F4FAB8CD-5FB4-4431-A26C-E7605B778DC9}" destId="{E943AF33-2522-4362-A01C-303FBF73739D}" srcOrd="0" destOrd="0" presId="urn:microsoft.com/office/officeart/2005/8/layout/hierarchy1"/>
    <dgm:cxn modelId="{3BB692F8-9FBA-49EE-9C04-E79F97297A60}" type="presParOf" srcId="{E943AF33-2522-4362-A01C-303FBF73739D}" destId="{B85EE35B-A015-4A39-8A81-6B53551FD3EB}" srcOrd="0" destOrd="0" presId="urn:microsoft.com/office/officeart/2005/8/layout/hierarchy1"/>
    <dgm:cxn modelId="{274C69BD-0B38-4E1D-AC12-9457293BD322}" type="presParOf" srcId="{B85EE35B-A015-4A39-8A81-6B53551FD3EB}" destId="{751C3550-0780-4554-B24D-98C2FAFBAB04}" srcOrd="0" destOrd="0" presId="urn:microsoft.com/office/officeart/2005/8/layout/hierarchy1"/>
    <dgm:cxn modelId="{5E7A8766-2A4F-41C2-8BF4-37595C7A4653}" type="presParOf" srcId="{B85EE35B-A015-4A39-8A81-6B53551FD3EB}" destId="{40FB7CA5-7193-4557-9B5E-D4DBE093DDF6}" srcOrd="1" destOrd="0" presId="urn:microsoft.com/office/officeart/2005/8/layout/hierarchy1"/>
    <dgm:cxn modelId="{42D19E9E-C815-4210-BA3C-BFFD93CFD62C}" type="presParOf" srcId="{E943AF33-2522-4362-A01C-303FBF73739D}" destId="{BF4857BD-E536-4BCC-9D3D-BDDA06D1FAB1}" srcOrd="1" destOrd="0" presId="urn:microsoft.com/office/officeart/2005/8/layout/hierarchy1"/>
    <dgm:cxn modelId="{7771F79E-945A-431C-BBAC-D5614D3A01F9}" type="presParOf" srcId="{F4FAB8CD-5FB4-4431-A26C-E7605B778DC9}" destId="{FDAA46EE-3E17-4025-8CCD-F214D02804E9}" srcOrd="1" destOrd="0" presId="urn:microsoft.com/office/officeart/2005/8/layout/hierarchy1"/>
    <dgm:cxn modelId="{1AC30F1C-9482-4E8B-9DAA-10927A6C0A5F}" type="presParOf" srcId="{FDAA46EE-3E17-4025-8CCD-F214D02804E9}" destId="{695603EB-4A82-45DE-B666-842A63456C5A}" srcOrd="0" destOrd="0" presId="urn:microsoft.com/office/officeart/2005/8/layout/hierarchy1"/>
    <dgm:cxn modelId="{0F3F24E2-9155-4CCB-BCCA-677BEC85E5F2}" type="presParOf" srcId="{695603EB-4A82-45DE-B666-842A63456C5A}" destId="{29FEF2A6-3418-4B99-82F9-8B4E4811D73D}" srcOrd="0" destOrd="0" presId="urn:microsoft.com/office/officeart/2005/8/layout/hierarchy1"/>
    <dgm:cxn modelId="{FEAD057F-0CEB-48BE-8476-6C41CD70493D}" type="presParOf" srcId="{695603EB-4A82-45DE-B666-842A63456C5A}" destId="{ABD62F9F-9E31-42ED-833A-82975115145D}" srcOrd="1" destOrd="0" presId="urn:microsoft.com/office/officeart/2005/8/layout/hierarchy1"/>
    <dgm:cxn modelId="{A07C6D15-1A06-408F-B8E8-4AE54C4646C7}" type="presParOf" srcId="{FDAA46EE-3E17-4025-8CCD-F214D02804E9}" destId="{88361454-CA09-4ED4-863F-07384CD48D2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1C3550-0780-4554-B24D-98C2FAFBAB04}">
      <dsp:nvSpPr>
        <dsp:cNvPr id="0" name=""/>
        <dsp:cNvSpPr/>
      </dsp:nvSpPr>
      <dsp:spPr>
        <a:xfrm>
          <a:off x="1227" y="284662"/>
          <a:ext cx="4309690" cy="273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0FB7CA5-7193-4557-9B5E-D4DBE093DDF6}">
      <dsp:nvSpPr>
        <dsp:cNvPr id="0" name=""/>
        <dsp:cNvSpPr/>
      </dsp:nvSpPr>
      <dsp:spPr>
        <a:xfrm>
          <a:off x="480082" y="739574"/>
          <a:ext cx="4309690" cy="27366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3600" kern="1200"/>
            <a:t>Snakk sammen på gruppa og skriv ned deres verdier. </a:t>
          </a:r>
          <a:endParaRPr lang="en-US" sz="3600" kern="1200"/>
        </a:p>
      </dsp:txBody>
      <dsp:txXfrm>
        <a:off x="560236" y="819728"/>
        <a:ext cx="4149382" cy="2576345"/>
      </dsp:txXfrm>
    </dsp:sp>
    <dsp:sp modelId="{29FEF2A6-3418-4B99-82F9-8B4E4811D73D}">
      <dsp:nvSpPr>
        <dsp:cNvPr id="0" name=""/>
        <dsp:cNvSpPr/>
      </dsp:nvSpPr>
      <dsp:spPr>
        <a:xfrm>
          <a:off x="5268627" y="284662"/>
          <a:ext cx="4309690" cy="273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BD62F9F-9E31-42ED-833A-82975115145D}">
      <dsp:nvSpPr>
        <dsp:cNvPr id="0" name=""/>
        <dsp:cNvSpPr/>
      </dsp:nvSpPr>
      <dsp:spPr>
        <a:xfrm>
          <a:off x="5747481" y="739574"/>
          <a:ext cx="4309690" cy="27366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3600" kern="1200"/>
            <a:t>Del verdiene inn i fysiske verdier (f.eks. en kulepenn) og digitale verdier.</a:t>
          </a:r>
          <a:endParaRPr lang="en-US" sz="3600" kern="1200"/>
        </a:p>
      </dsp:txBody>
      <dsp:txXfrm>
        <a:off x="5827635" y="819728"/>
        <a:ext cx="4149382" cy="2576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>
            <a:extLst>
              <a:ext uri="{FF2B5EF4-FFF2-40B4-BE49-F238E27FC236}">
                <a16:creationId xmlns:a16="http://schemas.microsoft.com/office/drawing/2014/main" id="{1A043E3C-317B-4889-BCFB-E20476BA67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BE155C74-EB70-426C-8AA1-F875BA6178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56E08-42E9-4AD3-95BE-FEF239C238F6}" type="datetime1">
              <a:rPr lang="nb-NO" smtClean="0"/>
              <a:t>24.08.2023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DCB1EC04-D46A-4BCD-94A5-EE6B3B8DEF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26B20B9-BB23-4FFC-8E45-64D5FF34C2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8E09A-E0F0-4CB5-A162-5457EE828D6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58297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b-NO" noProof="0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D398F8-E46C-4C26-9F37-CCDAB19D9C77}" type="datetime1">
              <a:rPr lang="nb-NO" smtClean="0"/>
              <a:pPr/>
              <a:t>24.08.2023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b-NO" noProof="0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b-NO" noProof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475197-EF76-48B8-96B8-921BFA77342C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8220481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b-NO" noProof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7475197-EF76-48B8-96B8-921BFA77342C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93632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ktangel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tel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nb-NO" noProof="0"/>
              <a:t>Klikk for å redigere undertittelstil i malen</a:t>
            </a:r>
          </a:p>
        </p:txBody>
      </p: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FD09E5-BA00-43E1-A4B9-11EFC4AB32A0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b-NO" noProof="0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35CE37-ACB6-48DD-8895-BDAED1FA6848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b-NO" noProof="0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Deloversk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ktangel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F4A0B7-538C-4BD2-965A-EC470AD9027B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b-NO" noProof="0"/>
          </a:p>
        </p:txBody>
      </p:sp>
      <p:sp>
        <p:nvSpPr>
          <p:cNvPr id="11" name="Plassholder for lysbildenumm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bbelt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tel 7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D79441-51EB-4F9A-858E-63CBF65FAEC6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9" name="Plassholder for bunntekst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b-NO" noProof="0"/>
          </a:p>
        </p:txBody>
      </p:sp>
      <p:sp>
        <p:nvSpPr>
          <p:cNvPr id="10" name="Plassholder for lysbildenumm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tel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4AA4BC-FABE-48F2-8F14-D21D94219749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11" name="Plassholder for bunntekst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b-NO" noProof="0"/>
          </a:p>
        </p:txBody>
      </p:sp>
      <p:sp>
        <p:nvSpPr>
          <p:cNvPr id="12" name="Plassholder for lysbildenumm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6" name="Plassholder for dato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5A7112-F780-4725-8509-A1705448BDF9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7" name="Plassholder for bunntekst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b-NO" noProof="0"/>
          </a:p>
        </p:txBody>
      </p:sp>
      <p:sp>
        <p:nvSpPr>
          <p:cNvPr id="8" name="Plassholder for lysbildenumm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ktangel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C1AFA1-671E-4C33-9C87-E714D06C8CB4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b-NO" noProof="0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nhold med bilde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523B58E3-A378-489F-AC06-3B869B23E1CA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nb-NO" noProof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e med bilde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lassholder for bild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b-NO" noProof="0"/>
              <a:t>Klikk på ikonet for å legge til bilde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b-NO" noProof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6B15520F-4B14-433F-9707-7F358460F05C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nb-NO" noProof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nb-NO" noProof="0" smtClean="0"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b-NO" noProof="0"/>
              <a:t>Klikk for å redigere tittelstil i malen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nb-NO" noProof="0"/>
              <a:t>Klikk for å redigere tekststiler i malen</a:t>
            </a:r>
          </a:p>
          <a:p>
            <a:pPr lvl="1" rtl="0"/>
            <a:r>
              <a:rPr lang="nb-NO" noProof="0"/>
              <a:t>Andre nivå</a:t>
            </a:r>
          </a:p>
          <a:p>
            <a:pPr lvl="2" rtl="0"/>
            <a:r>
              <a:rPr lang="nb-NO" noProof="0"/>
              <a:t>Tredje nivå</a:t>
            </a:r>
          </a:p>
          <a:p>
            <a:pPr lvl="3" rtl="0"/>
            <a:r>
              <a:rPr lang="nb-NO" noProof="0"/>
              <a:t>Fjerde nivå</a:t>
            </a:r>
          </a:p>
          <a:p>
            <a:pPr lvl="4" rtl="0"/>
            <a:r>
              <a:rPr lang="nb-NO" noProof="0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1F1EB2A6-3122-4DF5-910A-15B9119E90BF}" type="datetime1">
              <a:rPr lang="nb-NO" noProof="0" smtClean="0"/>
              <a:t>24.08.2023</a:t>
            </a:fld>
            <a:endParaRPr lang="nb-NO" noProof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nb-NO" noProof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nb-NO" noProof="0" smtClean="0"/>
              <a:t>‹#›</a:t>
            </a:fld>
            <a:endParaRPr lang="nb-NO" noProof="0"/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ktangel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Bilde 3" descr="Hengelås på datamaskinhovedkort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58781" y="975"/>
            <a:ext cx="10274457" cy="6858000"/>
          </a:xfrm>
          <a:prstGeom prst="rect">
            <a:avLst/>
          </a:prstGeom>
        </p:spPr>
      </p:pic>
      <p:sp>
        <p:nvSpPr>
          <p:cNvPr id="35" name="Rektangel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pPr rtl="0"/>
            <a:r>
              <a:rPr lang="nb-NO" sz="4400">
                <a:solidFill>
                  <a:schemeClr val="tx1"/>
                </a:solidFill>
              </a:rPr>
              <a:t>Data-sikkerhet</a:t>
            </a:r>
          </a:p>
        </p:txBody>
      </p:sp>
      <p:cxnSp>
        <p:nvCxnSpPr>
          <p:cNvPr id="37" name="Rett linje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ktangel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3B01B5F-FF45-E5F5-D717-68C2FCAB4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Verdi og kontekst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E01255A-630C-B85C-1608-AFCCC310F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Nakenbilde på avveie</a:t>
            </a:r>
          </a:p>
          <a:p>
            <a:r>
              <a:rPr lang="nb-NO"/>
              <a:t>Liten verdi for personen</a:t>
            </a:r>
          </a:p>
          <a:p>
            <a:r>
              <a:rPr lang="nb-NO"/>
              <a:t>Verdi for en utpresser</a:t>
            </a:r>
          </a:p>
        </p:txBody>
      </p:sp>
    </p:spTree>
    <p:extLst>
      <p:ext uri="{BB962C8B-B14F-4D97-AF65-F5344CB8AC3E}">
        <p14:creationId xmlns:p14="http://schemas.microsoft.com/office/powerpoint/2010/main" val="319297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9AAFDAF-FF59-D566-516A-37B642CEA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Videoklipp ndla.no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F6C3D0B-B9F4-2ADC-033D-A18C11ED1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91682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10DF2DB-56BE-8F3B-F76F-A94302D6C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nb-NO"/>
              <a:t>Trusselaktører</a:t>
            </a:r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BB30DB84-5AA0-6FEB-BED5-A6B6E17EF7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0" r="12152" b="-1"/>
          <a:stretch/>
        </p:blipFill>
        <p:spPr bwMode="auto">
          <a:xfrm>
            <a:off x="1097280" y="2120900"/>
            <a:ext cx="4639736" cy="374819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C228BC3-661A-A2FA-BA99-5BCE607BC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32" y="1264595"/>
            <a:ext cx="6100831" cy="4604497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b-NO" sz="1800"/>
              <a:t> </a:t>
            </a:r>
            <a:r>
              <a:rPr lang="nb-NO" sz="9600" b="0" i="0">
                <a:effectLst/>
              </a:rPr>
              <a:t>Trusselaktører er alle som ønsker tilgang til våre verdier for sin egen vinnings skyld.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b-NO" sz="9600"/>
              <a:t>Eksempler: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b-NO" sz="9600"/>
              <a:t>Banktyv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b-NO" sz="9600"/>
              <a:t>Kidnapper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b-NO" sz="9600"/>
              <a:t>Hacker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b-NO" sz="9600"/>
              <a:t>Hva må til for at trusselaktørene lykkes?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b-NO" sz="9600"/>
              <a:t>Tenk på de tre eksemplene og kom med forslag til hvordan vi forhindre angrepene.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nb-NO" sz="9600"/>
              <a:t>Svar på dette i gruppa nå.</a:t>
            </a:r>
          </a:p>
        </p:txBody>
      </p:sp>
    </p:spTree>
    <p:extLst>
      <p:ext uri="{BB962C8B-B14F-4D97-AF65-F5344CB8AC3E}">
        <p14:creationId xmlns:p14="http://schemas.microsoft.com/office/powerpoint/2010/main" val="851591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674CF58-923E-1C34-DCAD-2FD7C2AD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Datasikkerhet: Brannmur (firewall)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DA75554-0B90-A6F2-DE1E-DBC420ACD9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2120900"/>
            <a:ext cx="10058399" cy="3748193"/>
          </a:xfrm>
        </p:spPr>
        <p:txBody>
          <a:bodyPr/>
          <a:lstStyle/>
          <a:p>
            <a:r>
              <a:rPr lang="nb-NO"/>
              <a:t>Nettverkssikkerhetssystem</a:t>
            </a:r>
          </a:p>
          <a:p>
            <a:r>
              <a:rPr lang="nb-NO"/>
              <a:t>Kontrollere trafikken</a:t>
            </a:r>
          </a:p>
          <a:p>
            <a:r>
              <a:rPr lang="nb-NO"/>
              <a:t>Barriere mellom internt nettverk og eksterne nettverk, som Internett.</a:t>
            </a:r>
          </a:p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90682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A42778F-86F6-9C52-5EB2-EF5C1BFEA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Datasikkerhet:</a:t>
            </a:r>
            <a:br>
              <a:rPr lang="nb-NO"/>
            </a:br>
            <a:r>
              <a:rPr lang="nb-NO"/>
              <a:t>Tofaktorautentisering (2FA)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455DAC8-819D-65D5-9D63-3191C607F8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10058400" cy="3748193"/>
          </a:xfrm>
        </p:spPr>
        <p:txBody>
          <a:bodyPr/>
          <a:lstStyle/>
          <a:p>
            <a:r>
              <a:rPr lang="nb-NO" b="0" i="0">
                <a:solidFill>
                  <a:srgbClr val="374151"/>
                </a:solidFill>
                <a:effectLst/>
                <a:latin typeface="Söhne"/>
              </a:rPr>
              <a:t>En sikkerhetsprosess hvor brukeren gir to forskjellige autentiseringsfaktorer for å verifisere seg selv.</a:t>
            </a:r>
          </a:p>
          <a:p>
            <a:r>
              <a:rPr lang="nb-NO">
                <a:solidFill>
                  <a:srgbClr val="374151"/>
                </a:solidFill>
                <a:latin typeface="Söhne"/>
              </a:rPr>
              <a:t>Eksempel:</a:t>
            </a:r>
          </a:p>
          <a:p>
            <a:r>
              <a:rPr lang="nb-NO">
                <a:solidFill>
                  <a:srgbClr val="374151"/>
                </a:solidFill>
                <a:latin typeface="Söhne"/>
              </a:rPr>
              <a:t>Bank – Fødselsnr og passord -&gt; BankId-app på mobilen.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85288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A4760EE-D915-B3E6-4140-89DE4DCDD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Kryptering: Caesar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C089E76-0A65-BD25-6F1E-6F9C6E3EC5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/>
              <a:t>Filmklipp.</a:t>
            </a:r>
          </a:p>
        </p:txBody>
      </p:sp>
    </p:spTree>
    <p:extLst>
      <p:ext uri="{BB962C8B-B14F-4D97-AF65-F5344CB8AC3E}">
        <p14:creationId xmlns:p14="http://schemas.microsoft.com/office/powerpoint/2010/main" val="1621035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5947482-D292-6EF7-3D3D-2AC5CE147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Datasikkerhet: Kryptering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2C04C36-3347-0C6B-F97A-D4B4F5E16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10058400" cy="3748193"/>
          </a:xfrm>
        </p:spPr>
        <p:txBody>
          <a:bodyPr>
            <a:noAutofit/>
          </a:bodyPr>
          <a:lstStyle/>
          <a:p>
            <a:r>
              <a:rPr lang="nb-NO" sz="2000"/>
              <a:t>Konvertere tekst til kodet versjon</a:t>
            </a:r>
          </a:p>
          <a:p>
            <a:r>
              <a:rPr lang="nb-NO" sz="2000"/>
              <a:t>Dekryptering:</a:t>
            </a:r>
          </a:p>
          <a:p>
            <a:r>
              <a:rPr lang="nb-NO" sz="2000"/>
              <a:t>Fra kodet versjon til tekst.</a:t>
            </a:r>
          </a:p>
          <a:p>
            <a:r>
              <a:rPr lang="nb-NO" sz="2000"/>
              <a:t>Eksempel fra gamle dager: Caesar-kryptering med forskyvning på 1. a-&gt;b, b-&gt;c osv.</a:t>
            </a:r>
          </a:p>
          <a:p>
            <a:r>
              <a:rPr lang="nb-NO" sz="2000"/>
              <a:t>Kryptert tekst (tema krig): </a:t>
            </a:r>
            <a:r>
              <a:rPr lang="nb-NO" sz="2000" b="0" i="0">
                <a:solidFill>
                  <a:srgbClr val="374151"/>
                </a:solidFill>
                <a:effectLst/>
                <a:latin typeface="Söhne"/>
              </a:rPr>
              <a:t>Wj bohsjfsj j npsphfo.</a:t>
            </a:r>
          </a:p>
          <a:p>
            <a:r>
              <a:rPr lang="nb-NO" sz="2000">
                <a:solidFill>
                  <a:srgbClr val="374151"/>
                </a:solidFill>
                <a:latin typeface="Söhne"/>
              </a:rPr>
              <a:t>Dekryptert tekst?</a:t>
            </a:r>
          </a:p>
          <a:p>
            <a:r>
              <a:rPr lang="nb-NO" sz="2000">
                <a:solidFill>
                  <a:srgbClr val="374151"/>
                </a:solidFill>
                <a:latin typeface="Söhne"/>
              </a:rPr>
              <a:t>Vi angriper i morgen.</a:t>
            </a:r>
            <a:endParaRPr lang="nb-NO" sz="2000"/>
          </a:p>
        </p:txBody>
      </p:sp>
    </p:spTree>
    <p:extLst>
      <p:ext uri="{BB962C8B-B14F-4D97-AF65-F5344CB8AC3E}">
        <p14:creationId xmlns:p14="http://schemas.microsoft.com/office/powerpoint/2010/main" val="2892070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6820E35-AA54-2743-1F4A-10F9EF2EB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nb-NO"/>
              <a:t>Kryptering i gruppe: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DE6135C-7EAB-3B2C-A0B7-1B20D26499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>
            <a:normAutofit/>
          </a:bodyPr>
          <a:lstStyle/>
          <a:p>
            <a:r>
              <a:rPr lang="nb-NO"/>
              <a:t>Krypter en tekst på 4-5 ord ved å bruke Caesars kryptering.</a:t>
            </a:r>
          </a:p>
          <a:p>
            <a:r>
              <a:rPr lang="nb-NO"/>
              <a:t>Bestem forflytningen selv, 1, 2, 3 eller 4.</a:t>
            </a:r>
          </a:p>
          <a:p>
            <a:r>
              <a:rPr lang="nb-NO"/>
              <a:t>Vi bytter med en annen gruppe for å dekryptere.</a:t>
            </a:r>
          </a:p>
        </p:txBody>
      </p:sp>
      <p:pic>
        <p:nvPicPr>
          <p:cNvPr id="4098" name="Picture 2" descr="Image">
            <a:extLst>
              <a:ext uri="{FF2B5EF4-FFF2-40B4-BE49-F238E27FC236}">
                <a16:creationId xmlns:a16="http://schemas.microsoft.com/office/drawing/2014/main" id="{BCE22E0D-03FD-B29C-5AC2-8CB3208F37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" r="30135"/>
          <a:stretch/>
        </p:blipFill>
        <p:spPr bwMode="auto">
          <a:xfrm>
            <a:off x="6515944" y="2120900"/>
            <a:ext cx="4639736" cy="3748194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3568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B187D53-7A2D-ADB9-78D3-DD64A45C8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Skriveoppgave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0FA06E6-FFA1-4E1B-A8DC-B656E6692E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9045096" cy="3748193"/>
          </a:xfrm>
        </p:spPr>
        <p:txBody>
          <a:bodyPr/>
          <a:lstStyle/>
          <a:p>
            <a:r>
              <a:rPr lang="nb-NO"/>
              <a:t>1. Undersøk hvilke digitale trusler som er de største vi står ovenfor i dag.</a:t>
            </a:r>
          </a:p>
          <a:p>
            <a:r>
              <a:rPr lang="nb-NO"/>
              <a:t>2. Velg en av truslene du vil skrive mer om.</a:t>
            </a:r>
          </a:p>
          <a:p>
            <a:r>
              <a:rPr lang="nb-NO"/>
              <a:t>3. Identifiser verdier og trusselaktører.</a:t>
            </a:r>
          </a:p>
          <a:p>
            <a:r>
              <a:rPr lang="nb-NO"/>
              <a:t>4. Gjør rede for datasikkerhets-tiltakene som allerede er på plass, og hvilke som eventuelt kan iverksettes i framtiden.</a:t>
            </a:r>
          </a:p>
          <a:p>
            <a:pPr marL="0" indent="0">
              <a:buNone/>
            </a:pP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97387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3963CD0-B93A-1EDF-30F0-290A2489B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Verdier og sikkerhet før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8EB61664-2283-65C3-C77F-B6800B143D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2809" y="3193395"/>
            <a:ext cx="6239191" cy="3664605"/>
          </a:xfr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3E5D2151-4A86-5AD6-07B3-65D4322B7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9115"/>
            <a:ext cx="5952809" cy="347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26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914FF7B-4393-8713-0614-8AD4956FE498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54" b="7042"/>
          <a:stretch/>
        </p:blipFill>
        <p:spPr bwMode="auto">
          <a:xfrm>
            <a:off x="15" y="10"/>
            <a:ext cx="12191985" cy="457834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D09F8EF9-8071-6B13-FE1F-4CE9ED809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r>
              <a:rPr lang="nb-NO"/>
              <a:t>Verdier og sikkerhet nå</a:t>
            </a:r>
          </a:p>
        </p:txBody>
      </p:sp>
      <p:sp>
        <p:nvSpPr>
          <p:cNvPr id="1031" name="Text Placeholder 3">
            <a:extLst>
              <a:ext uri="{FF2B5EF4-FFF2-40B4-BE49-F238E27FC236}">
                <a16:creationId xmlns:a16="http://schemas.microsoft.com/office/drawing/2014/main" id="{636D15B9-B126-438A-664E-84F4E6E3AA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35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5998507-B733-1198-8E4C-22E567E6C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nb-NO"/>
              <a:t>Digital tjeneste og risikoaksept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80A6B56-691A-68E5-B3D1-AD4CE851A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b-NO"/>
              <a:t>Sosiale medier: F.eks. Facebook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b-NO"/>
              <a:t>Risiko?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1900"/>
              <a:t>Bilder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1900"/>
              <a:t>Personinfo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1900"/>
              <a:t>Kontotyveri</a:t>
            </a:r>
            <a:br>
              <a:rPr lang="nb-NO" sz="1900"/>
            </a:br>
            <a:endParaRPr lang="nb-NO" sz="1900"/>
          </a:p>
          <a:p>
            <a:pPr>
              <a:buFont typeface="Arial" panose="020B0604020202020204" pitchFamily="34" charset="0"/>
              <a:buChar char="•"/>
            </a:pPr>
            <a:r>
              <a:rPr lang="nb-NO"/>
              <a:t>Konsekvenser av ikke å være på Facebook?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1900"/>
              <a:t>Utenfor vennegjengen?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1900"/>
              <a:t>Ikke deltaker i det digitale samfunnet?</a:t>
            </a:r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515E886E-0CDD-F55B-72F2-8A7923217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944" y="3125046"/>
            <a:ext cx="4639736" cy="17399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96811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FBAC5AB-DE29-8EB4-1C90-C0A04B85C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nb-NO"/>
              <a:t>Huleboer: </a:t>
            </a:r>
            <a:br>
              <a:rPr lang="nb-NO"/>
            </a:br>
            <a:r>
              <a:rPr lang="nb-NO"/>
              <a:t>Helt utenfor det digitale liv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4ECDFA3-6D86-A0E4-A060-872FC5524D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>
            <a:normAutofit/>
          </a:bodyPr>
          <a:lstStyle/>
          <a:p>
            <a:r>
              <a:rPr lang="en-US" err="1"/>
              <a:t>Hvor</a:t>
            </a:r>
            <a:r>
              <a:rPr lang="en-US"/>
              <a:t> </a:t>
            </a:r>
            <a:r>
              <a:rPr lang="en-US" err="1"/>
              <a:t>nærme</a:t>
            </a:r>
            <a:r>
              <a:rPr lang="en-US"/>
              <a:t> </a:t>
            </a:r>
            <a:r>
              <a:rPr lang="en-US" err="1"/>
              <a:t>livet</a:t>
            </a:r>
            <a:r>
              <a:rPr lang="en-US"/>
              <a:t> </a:t>
            </a:r>
            <a:r>
              <a:rPr lang="en-US" err="1"/>
              <a:t>til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huleboer</a:t>
            </a:r>
            <a:r>
              <a:rPr lang="en-US"/>
              <a:t> er det </a:t>
            </a:r>
            <a:r>
              <a:rPr lang="en-US" err="1"/>
              <a:t>mulig</a:t>
            </a:r>
            <a:r>
              <a:rPr lang="en-US"/>
              <a:t> å </a:t>
            </a:r>
            <a:r>
              <a:rPr lang="en-US" err="1"/>
              <a:t>leve</a:t>
            </a:r>
            <a:r>
              <a:rPr lang="en-US"/>
              <a:t> </a:t>
            </a:r>
            <a:r>
              <a:rPr lang="en-US" err="1"/>
              <a:t>i</a:t>
            </a:r>
            <a:r>
              <a:rPr lang="en-US"/>
              <a:t> Norge </a:t>
            </a:r>
            <a:r>
              <a:rPr lang="en-US" err="1"/>
              <a:t>i</a:t>
            </a:r>
            <a:r>
              <a:rPr lang="en-US"/>
              <a:t> </a:t>
            </a:r>
            <a:r>
              <a:rPr lang="en-US" err="1"/>
              <a:t>dag</a:t>
            </a:r>
            <a:r>
              <a:rPr lang="en-US"/>
              <a:t>? Hvilke konsekvenser har et slikt liv?</a:t>
            </a:r>
          </a:p>
          <a:p>
            <a:r>
              <a:rPr lang="en-US"/>
              <a:t>Finnes det noen livsnødvendige digitale tjenester?</a:t>
            </a:r>
          </a:p>
          <a:p>
            <a:r>
              <a:rPr lang="en-US"/>
              <a:t>Diskuter på gruppa.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55EC9E37-A5C7-B379-840F-72BEEA83FB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869"/>
          <a:stretch/>
        </p:blipFill>
        <p:spPr>
          <a:xfrm>
            <a:off x="6515944" y="2120900"/>
            <a:ext cx="4639736" cy="3748194"/>
          </a:xfrm>
          <a:noFill/>
        </p:spPr>
      </p:pic>
    </p:spTree>
    <p:extLst>
      <p:ext uri="{BB962C8B-B14F-4D97-AF65-F5344CB8AC3E}">
        <p14:creationId xmlns:p14="http://schemas.microsoft.com/office/powerpoint/2010/main" val="2896613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B7CBD81-D3D4-0481-5E93-2DB797213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nb-NO"/>
              <a:t>Vipps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52EFE92-364B-DCDD-9A8A-BFA0D4C090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nb-NO"/>
              <a:t> Sende/motta penger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nb-NO"/>
              <a:t> Enkelt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nb-NO"/>
              <a:t> 100 % trygt?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nb-NO"/>
              <a:t> Dan: nekter vipps.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nb-NO"/>
              <a:t> Konsekvens?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900"/>
              <a:t>Litt utenfor?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900"/>
              <a:t>Irritasjon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 sz="1900"/>
              <a:t>Kun vipps.</a:t>
            </a:r>
          </a:p>
          <a:p>
            <a:pPr marL="0" indent="0">
              <a:buNone/>
            </a:pPr>
            <a:endParaRPr lang="nb-NO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6E47A226-3E78-CA20-A3F9-E0C4F59A1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974" y="365001"/>
            <a:ext cx="3369903" cy="58607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0269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65723BB-54B0-A35B-1618-96AF066F6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Hva slags type datasikkerhet brukes i Vipps?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509F13C-59A5-6BF3-EDD2-A1F7A919E2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nb-NO"/>
              <a:t>Bank-ID login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nb-NO"/>
              <a:t>Pinkode</a:t>
            </a:r>
          </a:p>
        </p:txBody>
      </p:sp>
    </p:spTree>
    <p:extLst>
      <p:ext uri="{BB962C8B-B14F-4D97-AF65-F5344CB8AC3E}">
        <p14:creationId xmlns:p14="http://schemas.microsoft.com/office/powerpoint/2010/main" val="2740490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BF60DDE-B548-E07D-558E-525833296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Verdier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09D4998-5A13-C35C-2C69-CA7B6FE240E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nb-NO"/>
              <a:t>Verdier for oss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nb-NO"/>
              <a:t>Verdier for andre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nb-NO"/>
              <a:t>Eks fysiske verdier: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/>
              <a:t>Nøkkelen min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/>
              <a:t>Hår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/>
              <a:t>Gullring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nb-NO"/>
              <a:t>Eks digitale verdier: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b-NO"/>
              <a:t>Mitt brukernavn og passord til Office 365.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nb-NO" sz="1600"/>
              <a:t>Utpressing?</a:t>
            </a: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AA34C656-DA4E-356B-B938-CA43D87EA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1745" y="0"/>
            <a:ext cx="6420255" cy="6420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59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299B4D8-9469-F2CD-D287-71D9E78A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nb-NO"/>
              <a:t>Hva er dere verdt?</a:t>
            </a:r>
          </a:p>
        </p:txBody>
      </p:sp>
      <p:graphicFrame>
        <p:nvGraphicFramePr>
          <p:cNvPr id="5" name="Plassholder for innhold 2">
            <a:extLst>
              <a:ext uri="{FF2B5EF4-FFF2-40B4-BE49-F238E27FC236}">
                <a16:creationId xmlns:a16="http://schemas.microsoft.com/office/drawing/2014/main" id="{08873E1E-8FF5-4D3B-CBFA-2069E26D14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5988526"/>
              </p:ext>
            </p:extLst>
          </p:nvPr>
        </p:nvGraphicFramePr>
        <p:xfrm>
          <a:off x="1097280" y="2108201"/>
          <a:ext cx="10058400" cy="3760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2900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481_TF22712842_Win32" id="{74DC944A-C71F-4B33-B990-C64E897C588D}" vid="{8B012EF9-C98E-4583-85D0-C83CF59E82D0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{998A2B37-EC1F-49B3-9159-D754F9AC6BCE}tf22712842_win32</Template>
  <TotalTime>74</TotalTime>
  <Words>468</Words>
  <Application>Microsoft Office PowerPoint</Application>
  <PresentationFormat>Widescreen</PresentationFormat>
  <Paragraphs>83</Paragraphs>
  <Slides>18</Slides>
  <Notes>1</Notes>
  <HiddenSlides>0</HiddenSlides>
  <MMClips>0</MMClips>
  <ScaleCrop>false</ScaleCrop>
  <HeadingPairs>
    <vt:vector size="6" baseType="variant">
      <vt:variant>
        <vt:lpstr>Brukte skrifter</vt:lpstr>
      </vt:variant>
      <vt:variant>
        <vt:i4>6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18</vt:i4>
      </vt:variant>
    </vt:vector>
  </HeadingPairs>
  <TitlesOfParts>
    <vt:vector size="25" baseType="lpstr">
      <vt:lpstr>Arial</vt:lpstr>
      <vt:lpstr>Bookman Old Style</vt:lpstr>
      <vt:lpstr>Calibri</vt:lpstr>
      <vt:lpstr>Franklin Gothic Book</vt:lpstr>
      <vt:lpstr>Söhne</vt:lpstr>
      <vt:lpstr>Wingdings</vt:lpstr>
      <vt:lpstr>1_RetrospectVTI</vt:lpstr>
      <vt:lpstr>Data-sikkerhet</vt:lpstr>
      <vt:lpstr>Verdier og sikkerhet før</vt:lpstr>
      <vt:lpstr>Verdier og sikkerhet nå</vt:lpstr>
      <vt:lpstr>Digital tjeneste og risikoaksept</vt:lpstr>
      <vt:lpstr>Huleboer:  Helt utenfor det digitale liv</vt:lpstr>
      <vt:lpstr>Vipps</vt:lpstr>
      <vt:lpstr>Hva slags type datasikkerhet brukes i Vipps?</vt:lpstr>
      <vt:lpstr>Verdier</vt:lpstr>
      <vt:lpstr>Hva er dere verdt?</vt:lpstr>
      <vt:lpstr>Verdi og kontekst</vt:lpstr>
      <vt:lpstr>Videoklipp ndla.no</vt:lpstr>
      <vt:lpstr>Trusselaktører</vt:lpstr>
      <vt:lpstr>Datasikkerhet: Brannmur (firewall)</vt:lpstr>
      <vt:lpstr>Datasikkerhet: Tofaktorautentisering (2FA)</vt:lpstr>
      <vt:lpstr>Kryptering: Caesar</vt:lpstr>
      <vt:lpstr>Datasikkerhet: Kryptering</vt:lpstr>
      <vt:lpstr>Kryptering i gruppe:</vt:lpstr>
      <vt:lpstr>Skriveoppgave</vt:lpstr>
    </vt:vector>
  </TitlesOfParts>
  <Company>Viken fylkeskommune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Data-sikkerhet</dc:title>
  <dc:creator>Kaare Erlend Jørgensen</dc:creator>
  <cp:lastModifiedBy>Kaare Erlend Jørgensen</cp:lastModifiedBy>
  <cp:revision>1</cp:revision>
  <dcterms:created xsi:type="dcterms:W3CDTF">2023-08-24T09:53:00Z</dcterms:created>
  <dcterms:modified xsi:type="dcterms:W3CDTF">2023-08-24T11:50:05Z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06768ce0-ceaf-4778-8ab1-e65d26fe9939_Enabled">
    <vt:lpwstr>true</vt:lpwstr>
  </property>
  <property fmtid="{D5CDD505-2E9C-101B-9397-08002B2CF9AE}" pid="4" name="MSIP_Label_06768ce0-ceaf-4778-8ab1-e65d26fe9939_SetDate">
    <vt:lpwstr>2023-08-24T10:35:25Z</vt:lpwstr>
  </property>
  <property fmtid="{D5CDD505-2E9C-101B-9397-08002B2CF9AE}" pid="5" name="MSIP_Label_06768ce0-ceaf-4778-8ab1-e65d26fe9939_Method">
    <vt:lpwstr>Standard</vt:lpwstr>
  </property>
  <property fmtid="{D5CDD505-2E9C-101B-9397-08002B2CF9AE}" pid="6" name="MSIP_Label_06768ce0-ceaf-4778-8ab1-e65d26fe9939_Name">
    <vt:lpwstr>Begrenset - PROD</vt:lpwstr>
  </property>
  <property fmtid="{D5CDD505-2E9C-101B-9397-08002B2CF9AE}" pid="7" name="MSIP_Label_06768ce0-ceaf-4778-8ab1-e65d26fe9939_SiteId">
    <vt:lpwstr>3d50ddd4-00a1-4ab7-9788-decf14a8728f</vt:lpwstr>
  </property>
  <property fmtid="{D5CDD505-2E9C-101B-9397-08002B2CF9AE}" pid="8" name="MSIP_Label_06768ce0-ceaf-4778-8ab1-e65d26fe9939_ActionId">
    <vt:lpwstr>3f8dcc01-8648-4317-a869-d66b0a3c8b09</vt:lpwstr>
  </property>
  <property fmtid="{D5CDD505-2E9C-101B-9397-08002B2CF9AE}" pid="9" name="MSIP_Label_06768ce0-ceaf-4778-8ab1-e65d26fe9939_ContentBits">
    <vt:lpwstr>0</vt:lpwstr>
  </property>
</Properties>
</file>

<file path=docProps/thumbnail.jpeg>
</file>